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40"/>
  </p:notesMasterIdLst>
  <p:sldIdLst>
    <p:sldId id="256" r:id="rId3"/>
    <p:sldId id="257" r:id="rId4"/>
    <p:sldId id="304" r:id="rId5"/>
    <p:sldId id="303" r:id="rId6"/>
    <p:sldId id="259" r:id="rId7"/>
    <p:sldId id="282" r:id="rId8"/>
    <p:sldId id="283" r:id="rId9"/>
    <p:sldId id="284" r:id="rId10"/>
    <p:sldId id="285" r:id="rId11"/>
    <p:sldId id="287" r:id="rId12"/>
    <p:sldId id="288" r:id="rId13"/>
    <p:sldId id="292" r:id="rId14"/>
    <p:sldId id="293" r:id="rId15"/>
    <p:sldId id="294" r:id="rId16"/>
    <p:sldId id="296" r:id="rId17"/>
    <p:sldId id="295" r:id="rId18"/>
    <p:sldId id="297" r:id="rId19"/>
    <p:sldId id="298" r:id="rId20"/>
    <p:sldId id="299" r:id="rId21"/>
    <p:sldId id="300" r:id="rId22"/>
    <p:sldId id="302" r:id="rId23"/>
    <p:sldId id="301" r:id="rId24"/>
    <p:sldId id="291" r:id="rId25"/>
    <p:sldId id="289" r:id="rId26"/>
    <p:sldId id="290" r:id="rId27"/>
    <p:sldId id="310" r:id="rId28"/>
    <p:sldId id="305" r:id="rId29"/>
    <p:sldId id="306" r:id="rId30"/>
    <p:sldId id="307" r:id="rId31"/>
    <p:sldId id="308" r:id="rId32"/>
    <p:sldId id="309" r:id="rId33"/>
    <p:sldId id="311" r:id="rId34"/>
    <p:sldId id="312" r:id="rId35"/>
    <p:sldId id="313" r:id="rId36"/>
    <p:sldId id="314" r:id="rId37"/>
    <p:sldId id="315" r:id="rId38"/>
    <p:sldId id="28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dison Chan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24"/>
  </p:normalViewPr>
  <p:slideViewPr>
    <p:cSldViewPr snapToGrid="0">
      <p:cViewPr>
        <p:scale>
          <a:sx n="76" d="100"/>
          <a:sy n="76" d="100"/>
        </p:scale>
        <p:origin x="368" y="1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3:03.518" idx="1">
    <p:pos x="6000" y="0"/>
    <p:text>Example deck: https://docs.google.com/presentation/d/1nhFO9c5b7Uwa9tMJnPahu2RE2bmQ47Px02ULZrhQeqQ/edit?usp=sharing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31d3b1a5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d31d3b1a5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54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4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2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2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93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367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0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4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8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49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86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885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69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0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02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641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65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20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739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23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89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667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589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04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56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73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31d3b1a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31d3b1a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8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5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6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5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4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8447485" y="521552"/>
            <a:ext cx="3525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: Text, 1 Column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446486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1_Content: Text, 1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 1">
  <p:cSld name="1_Content: Full Page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Title and Content">
  <p:cSld name="Default - Title and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457646" y="209847"/>
            <a:ext cx="82287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1"/>
          </p:nvPr>
        </p:nvSpPr>
        <p:spPr>
          <a:xfrm>
            <a:off x="457646" y="1202160"/>
            <a:ext cx="8228700" cy="3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ldNum" idx="12"/>
          </p:nvPr>
        </p:nvSpPr>
        <p:spPr>
          <a:xfrm>
            <a:off x="8392315" y="470395"/>
            <a:ext cx="30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042450" y="4900781"/>
            <a:ext cx="30591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Have a question? Post it in the chat</a:t>
            </a:r>
            <a:endParaRPr sz="8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None/>
              <a:defRPr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25" Type="http://schemas.openxmlformats.org/officeDocument/2006/relationships/image" Target="NUL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25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8858250" y="4857750"/>
            <a:ext cx="2859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857750"/>
            <a:ext cx="8858400" cy="2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 Light"/>
              <a:buNone/>
              <a:defRPr sz="33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341461" y="4903144"/>
            <a:ext cx="14361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sz="1200" b="1" i="0" u="none" strike="noStrike" cap="non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865904" y="4870044"/>
            <a:ext cx="27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144" y="4906200"/>
            <a:ext cx="188850" cy="188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enaim/dab5650126540f3e3694ffe123054eca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?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1" y="16680"/>
            <a:ext cx="9143999" cy="2404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>
            <a:off x="4572001" y="2420991"/>
            <a:ext cx="4572000" cy="24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447" y="3356353"/>
            <a:ext cx="1749905" cy="105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/>
          <p:nvPr/>
        </p:nvSpPr>
        <p:spPr>
          <a:xfrm>
            <a:off x="-2" y="2370058"/>
            <a:ext cx="9144000" cy="247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7"/>
          <p:cNvSpPr txBox="1"/>
          <p:nvPr/>
        </p:nvSpPr>
        <p:spPr>
          <a:xfrm>
            <a:off x="2147318" y="2023857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[</a:t>
            </a:r>
            <a:r>
              <a:rPr lang="en-US" sz="2200" b="1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Github</a:t>
            </a:r>
            <a:r>
              <a:rPr lang="en-US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 Intro</a:t>
            </a: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]</a:t>
            </a:r>
            <a:endParaRPr sz="2200" b="1" i="0" u="none" strike="noStrike" cap="none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  <a:sym typeface="Roboto"/>
            </a:endParaRPr>
          </a:p>
        </p:txBody>
      </p:sp>
      <p:pic>
        <p:nvPicPr>
          <p:cNvPr id="2050" name="Picture 2" descr="https://lh6.googleusercontent.com/EcM3E1t_-PId4tgp-a0psndnkgxJxkZDYsOeaoEcd53SGpeUWdGa9SeHQeUiWohRRCdxSEX4a4ER4gWR1PDVTqxC5GFuaZts7kHMLAA6EvbyKSeR7hvcTTqNWH5QMowsvmDVTS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80" y="3635391"/>
            <a:ext cx="4457477" cy="6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39" y="809457"/>
            <a:ext cx="2869782" cy="84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7822419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/>
              <a:t>add </a:t>
            </a:r>
            <a:r>
              <a:rPr lang="en-US" sz="1600" dirty="0" smtClean="0"/>
              <a:t>. “To add everything in your repo”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status ”To check the details like branch, changes &amp; commits</a:t>
            </a:r>
            <a:endParaRPr lang="en-US" sz="1600" dirty="0"/>
          </a:p>
          <a:p>
            <a:pPr marL="495300" indent="-342900">
              <a:buFont typeface="Lato"/>
              <a:buAutoNum type="arabicPeriod"/>
            </a:pPr>
            <a:r>
              <a:rPr lang="en-US" sz="1600" dirty="0" err="1"/>
              <a:t>git</a:t>
            </a:r>
            <a:r>
              <a:rPr lang="en-US" sz="1600" dirty="0"/>
              <a:t> commit -m “ message”</a:t>
            </a:r>
          </a:p>
          <a:p>
            <a:pPr marL="495300" indent="-342900">
              <a:buAutoNum type="arabicPeriod"/>
            </a:pP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3" b="4709"/>
          <a:stretch/>
        </p:blipFill>
        <p:spPr>
          <a:xfrm>
            <a:off x="3522428" y="2332625"/>
            <a:ext cx="5577817" cy="281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156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“It may require you to enter your username and password”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714"/>
            <a:ext cx="9144000" cy="1932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176"/>
            <a:ext cx="9144000" cy="248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1"/>
            <a:ext cx="8402351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400" indent="0" algn="ctr">
              <a:buNone/>
            </a:pP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Now you can check your repo and you will find it updated !!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Commit to Repo Cont.</a:t>
            </a:r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62838" y="1791223"/>
            <a:ext cx="8730641" cy="18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Tips needed to be noted while committing: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Most of the time you are team player, so you need to create your own branch.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Never push to the master as I did in the previous slide.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Always be sure that you are pushing the specific branch you have created.</a:t>
            </a:r>
          </a:p>
          <a:p>
            <a:pPr marL="152400" indent="0">
              <a:buFont typeface="Lato"/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203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To create a branch and auto switch to it use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-b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You can see your branches and the used one by using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branch”</a:t>
            </a:r>
            <a:endParaRPr lang="ar-SA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You can create only branch without switching to it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4- Switching to a branch after creating it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checkout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5- Rename branch “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–m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newName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To delete a branch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d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 </a:t>
            </a:r>
            <a:r>
              <a:rPr lang="en-US" sz="1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-d &amp; -D Rule</a:t>
            </a:r>
            <a:endParaRPr lang="en-US" sz="1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36"/>
            <a:ext cx="9144000" cy="868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</a:t>
            </a:r>
            <a:r>
              <a:rPr lang="en-US" sz="1600" dirty="0"/>
              <a:t>To push changes onto a new branch on GitHub, you'll want to run </a:t>
            </a:r>
            <a:r>
              <a:rPr lang="en-US" sz="1600" dirty="0">
                <a:solidFill>
                  <a:schemeClr val="bg2"/>
                </a:solidFill>
              </a:rPr>
              <a:t>git push</a:t>
            </a:r>
            <a:r>
              <a:rPr lang="en-US" sz="1600" dirty="0"/>
              <a:t> origin </a:t>
            </a:r>
            <a:r>
              <a:rPr lang="en-US" sz="1600" dirty="0" err="1"/>
              <a:t>yourbranchname</a:t>
            </a:r>
            <a:r>
              <a:rPr lang="en-US" sz="1600" dirty="0"/>
              <a:t>. GitHub will automatically create the branch for you on the remote </a:t>
            </a:r>
            <a:r>
              <a:rPr lang="en-US" sz="1600" dirty="0" smtClean="0"/>
              <a:t>repository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Now you can check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, you will find two branches instead of one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627"/>
            <a:ext cx="9144000" cy="1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4164556"/>
            <a:ext cx="9144000" cy="6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the new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/>
              <a:t>Of course your code or whatever is changed by the time so it needs to be updated by the time so I have retyped each command to be able to do this: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0"/>
            <a:ext cx="9144000" cy="256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Once pushing is done,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will offer you to compare and make pull request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2481330"/>
            <a:ext cx="9144000" cy="988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Now you can create pull request to be able to merge files and get the new one: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587"/>
            <a:ext cx="9125210" cy="3176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3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All you need to do is to choose one depending on your project or to just click on “Merge pull request”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25" y="1728592"/>
            <a:ext cx="6478970" cy="3414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102008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9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Now I have merged it and I can delete the unused branch</a:t>
            </a:r>
            <a:r>
              <a:rPr lang="mr-IN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Note that you can do it through terminal using this: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master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merge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-d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3250879"/>
            <a:ext cx="9144000" cy="1892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Difference between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G</a:t>
            </a:r>
            <a:r>
              <a:rPr lang="en-US" sz="3000" i="0" u="none" strike="noStrike" cap="none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it</a:t>
            </a: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 and </a:t>
            </a:r>
            <a:r>
              <a:rPr lang="en-US" sz="3000" i="0" u="none" strike="noStrike" cap="none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Github</a:t>
            </a:r>
            <a:endParaRPr lang="en-US" sz="3000" i="0" u="none" strike="noStrike" cap="none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i="0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927850"/>
            <a:ext cx="5644727" cy="3848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 process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7" y="1594600"/>
            <a:ext cx="2651924" cy="2651924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le:Unofficial Windows logo variant - 2002–2012 (Multicolored).svg - 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158" y="172652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</a:t>
            </a:r>
            <a:r>
              <a:rPr lang="en-US" dirty="0" smtClean="0"/>
              <a:t> bash on windows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0"/>
            <a:ext cx="8730641" cy="58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/>
              <a:t>- Navigate to the latest </a:t>
            </a:r>
            <a:r>
              <a:rPr lang="en-US" sz="1600" dirty="0" smtClean="0">
                <a:hlinkClick r:id="rId3"/>
              </a:rPr>
              <a:t>Git for Windows installer</a:t>
            </a:r>
            <a:r>
              <a:rPr lang="en-US" sz="1600" dirty="0" smtClean="0"/>
              <a:t> and download the latest version.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6314" y="1699865"/>
            <a:ext cx="893768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Once the installer has started, follow the instructions as provided in the </a:t>
            </a:r>
            <a:r>
              <a:rPr lang="en-US" b="1" dirty="0" err="1" smtClean="0"/>
              <a:t>Git</a:t>
            </a:r>
            <a:r>
              <a:rPr lang="en-US" b="1" dirty="0" smtClean="0"/>
              <a:t> Setup</a:t>
            </a:r>
            <a:r>
              <a:rPr lang="en-US" dirty="0" smtClean="0"/>
              <a:t> wizard screen until the installation is complete.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837" y="2436491"/>
            <a:ext cx="8755693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/>
              <a:t>- Open the windows command prompt (or </a:t>
            </a:r>
            <a:r>
              <a:rPr lang="en-US" b="1" dirty="0" err="1"/>
              <a:t>Git</a:t>
            </a:r>
            <a:r>
              <a:rPr lang="en-US" b="1" dirty="0"/>
              <a:t> Bash</a:t>
            </a:r>
            <a:r>
              <a:rPr lang="en-US" dirty="0"/>
              <a:t> if you selected not to use the standard </a:t>
            </a:r>
            <a:r>
              <a:rPr lang="en-US" dirty="0" err="1"/>
              <a:t>Git</a:t>
            </a:r>
            <a:r>
              <a:rPr lang="en-US" dirty="0"/>
              <a:t> Windows Command Prompt during the </a:t>
            </a:r>
            <a:r>
              <a:rPr lang="en-US" dirty="0" err="1"/>
              <a:t>Git</a:t>
            </a:r>
            <a:r>
              <a:rPr lang="en-US" dirty="0"/>
              <a:t> installation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314" y="3177198"/>
            <a:ext cx="665168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Type</a:t>
            </a:r>
            <a:r>
              <a:rPr lang="en-US" dirty="0"/>
              <a:t> </a:t>
            </a:r>
            <a:r>
              <a:rPr lang="en-US" dirty="0" err="1"/>
              <a:t>git</a:t>
            </a:r>
            <a:r>
              <a:rPr lang="en-US" dirty="0"/>
              <a:t> version to verify </a:t>
            </a:r>
            <a:r>
              <a:rPr lang="en-US" dirty="0" err="1"/>
              <a:t>Git</a:t>
            </a:r>
            <a:r>
              <a:rPr lang="en-US" dirty="0"/>
              <a:t> was installed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7890" y="3612218"/>
            <a:ext cx="8956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Note: </a:t>
            </a:r>
            <a:r>
              <a:rPr lang="en-US" dirty="0">
                <a:hlinkClick r:id="rId5"/>
              </a:rPr>
              <a:t>git-scm</a:t>
            </a:r>
            <a:r>
              <a:rPr lang="en-US" dirty="0"/>
              <a:t> is a popular and recommended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resource</a:t>
            </a:r>
            <a:r>
              <a:rPr lang="en-US" dirty="0"/>
              <a:t> for downloading </a:t>
            </a:r>
            <a:r>
              <a:rPr lang="en-US" dirty="0" err="1"/>
              <a:t>Git</a:t>
            </a:r>
            <a:r>
              <a:rPr lang="en-US" dirty="0"/>
              <a:t> for Windows. The advantage of downloading </a:t>
            </a:r>
            <a:r>
              <a:rPr lang="en-US" dirty="0" err="1"/>
              <a:t>Git</a:t>
            </a:r>
            <a:r>
              <a:rPr lang="en-US" dirty="0"/>
              <a:t> from </a:t>
            </a:r>
            <a:r>
              <a:rPr lang="en-US" dirty="0" err="1"/>
              <a:t>git-scm</a:t>
            </a:r>
            <a:r>
              <a:rPr lang="en-US" dirty="0"/>
              <a:t> is that your download automatically starts with the latest version of </a:t>
            </a:r>
            <a:r>
              <a:rPr lang="en-US" dirty="0" err="1"/>
              <a:t>Git</a:t>
            </a:r>
            <a:r>
              <a:rPr lang="en-US" dirty="0"/>
              <a:t> included with the recommended command prompt, </a:t>
            </a:r>
            <a:r>
              <a:rPr lang="en-US" dirty="0" err="1"/>
              <a:t>Git</a:t>
            </a:r>
            <a:r>
              <a:rPr lang="en-US" dirty="0"/>
              <a:t> Bash . The download source is the same </a:t>
            </a:r>
            <a:r>
              <a:rPr lang="en-US" dirty="0">
                <a:hlinkClick r:id="rId3"/>
              </a:rPr>
              <a:t>Git for Windows installer</a:t>
            </a:r>
            <a:r>
              <a:rPr lang="en-US" dirty="0"/>
              <a:t> as referenced in the steps above.</a:t>
            </a:r>
          </a:p>
        </p:txBody>
      </p:sp>
    </p:spTree>
    <p:extLst>
      <p:ext uri="{BB962C8B-B14F-4D97-AF65-F5344CB8AC3E}">
        <p14:creationId xmlns:p14="http://schemas.microsoft.com/office/powerpoint/2010/main" val="6653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Errors you may face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lang="en-US" sz="6000" i="0" u="none" strike="noStrike" cap="none" dirty="0" smtClea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39" y="1438231"/>
            <a:ext cx="3304436" cy="3304436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– I’ve face an </a:t>
            </a:r>
            <a:r>
              <a:rPr lang="en-US" sz="1600" b="1" dirty="0" smtClean="0">
                <a:solidFill>
                  <a:srgbClr val="FF0000"/>
                </a:solidFill>
              </a:rPr>
              <a:t>error </a:t>
            </a:r>
            <a:r>
              <a:rPr lang="en-US" sz="1600" dirty="0" smtClean="0"/>
              <a:t>here: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smtClean="0"/>
              <a:t>Let’s solve it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94723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460"/>
            <a:ext cx="9144000" cy="1286754"/>
          </a:xfrm>
          <a:prstGeom prst="rect">
            <a:avLst/>
          </a:prstGeom>
        </p:spPr>
      </p:pic>
      <p:pic>
        <p:nvPicPr>
          <p:cNvPr id="7170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4223" r="-5531" b="4223"/>
          <a:stretch/>
        </p:blipFill>
        <p:spPr bwMode="auto">
          <a:xfrm>
            <a:off x="7097676" y="34413"/>
            <a:ext cx="2160000" cy="5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145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Go to this link to generate a token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on generate token like the image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Now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search for an app in your Mac, named Keychain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Access.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 (if there are multiple GitHub logins then choose Kind: Internet password), double-click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it.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on show password, then enter your Mac's password and hit 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Enter.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Password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should be visible by now. Now, just paste the token you generated in step 2 and click Save changes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Mac users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639"/>
            <a:ext cx="9144000" cy="1786861"/>
          </a:xfrm>
          <a:prstGeom prst="rect">
            <a:avLst/>
          </a:prstGeom>
        </p:spPr>
      </p:pic>
      <p:pic>
        <p:nvPicPr>
          <p:cNvPr id="5122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945" r="3319" b="1945"/>
          <a:stretch/>
        </p:blipFill>
        <p:spPr bwMode="auto">
          <a:xfrm>
            <a:off x="7127355" y="88218"/>
            <a:ext cx="2016645" cy="5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Follow the same 1,2 steps in the previous slide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 an application in your Windows OS, named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Credential Manager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→ then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Windows </a:t>
            </a:r>
            <a:r>
              <a:rPr 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Credentials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and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edit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the password with the token you have generated on GitHub. Now enjoy!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Windows users</a:t>
            </a:r>
            <a:endParaRPr lang="en-US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61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Who are collaborators and what can they access !? </a:t>
            </a:r>
          </a:p>
          <a:p>
            <a:pPr marL="495300" indent="-342900">
              <a:buFont typeface="+mj-lt"/>
              <a:buAutoNum type="arabicPeriod"/>
            </a:pP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9;p40"/>
          <p:cNvSpPr txBox="1">
            <a:spLocks/>
          </p:cNvSpPr>
          <p:nvPr/>
        </p:nvSpPr>
        <p:spPr>
          <a:xfrm>
            <a:off x="1081500" y="1828799"/>
            <a:ext cx="6453834" cy="298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95300" indent="-342900">
              <a:buFont typeface="+mj-lt"/>
              <a:buAutoNum type="arabicPeriod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Collaborator access for </a:t>
            </a:r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a repository owned by a user account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Collaborators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 on a personal repository can pull (read) the contents of the repository and push (write) changes to the repository.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Note: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In a private repository, repository owners can only grant write access to collaborators.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On GitHub, navigate to the main page of the repository.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Under your repository name, click  </a:t>
            </a: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Settings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495300" indent="-342900">
              <a:buFont typeface="+mj-lt"/>
              <a:buAutoNum type="arabicPeriod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342900">
              <a:buFont typeface="+mj-lt"/>
              <a:buAutoNum type="arabicPeriod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1266"/>
            <a:ext cx="9144000" cy="25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1800" dirty="0"/>
              <a:t>In the left sidebar, click </a:t>
            </a:r>
            <a:r>
              <a:rPr lang="en-US" sz="1800" b="1" dirty="0"/>
              <a:t>Manage access</a:t>
            </a:r>
            <a:r>
              <a:rPr lang="en-US" sz="1800" dirty="0" smtClean="0"/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18"/>
            <a:ext cx="9144000" cy="25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919667"/>
            <a:ext cx="2658112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2000" dirty="0" smtClean="0"/>
              <a:t>It may require you to enter your password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2000" dirty="0"/>
              <a:t>click </a:t>
            </a:r>
            <a:r>
              <a:rPr lang="en-US" sz="2000" b="1" dirty="0" smtClean="0"/>
              <a:t>Invite collaborator 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/>
              <a:t>the search field, start typing the name of person you want to invite, then click a name in the list of matches.</a:t>
            </a:r>
            <a:endParaRPr lang="en-US" sz="2000" dirty="0" smtClean="0"/>
          </a:p>
          <a:p>
            <a:pPr marL="495300" indent="-342900">
              <a:buFont typeface="+mj-lt"/>
              <a:buAutoNum type="arabicPeriod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11" y="2053201"/>
            <a:ext cx="6166389" cy="30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What is repository?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i="0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9388" y="1634769"/>
            <a:ext cx="627381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 repository contains all of your project's files and each file's revision history. You can discuss and manage your project's work within the repository.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08902" y="1981200"/>
            <a:ext cx="3507434" cy="196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It can appear in the search like the image below: 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07993"/>
            <a:ext cx="518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5" y="1211350"/>
            <a:ext cx="4940432" cy="196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Finally, You can found invitations in the bottom of the screen</a:t>
            </a:r>
            <a:r>
              <a:rPr lang="mr-IN" sz="24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632"/>
            <a:ext cx="9144000" cy="24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5" y="1211349"/>
            <a:ext cx="2281898" cy="3292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1- You can go through this using </a:t>
            </a:r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sz="240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link</a:t>
            </a:r>
            <a:endParaRPr lang="en-US" sz="240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secret or public.</a:t>
            </a: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err="1" smtClean="0"/>
              <a:t>Github</a:t>
            </a:r>
            <a:r>
              <a:rPr lang="en-US" sz="2500" dirty="0" smtClean="0"/>
              <a:t> </a:t>
            </a:r>
            <a:r>
              <a:rPr lang="en-US" sz="2500" dirty="0" err="1" smtClean="0"/>
              <a:t>Gists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07993"/>
            <a:ext cx="6324600" cy="38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5" y="1211349"/>
            <a:ext cx="2281898" cy="3292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1- You can go through this using 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link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secret or public.</a:t>
            </a: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err="1" smtClean="0"/>
              <a:t>Github</a:t>
            </a:r>
            <a:r>
              <a:rPr lang="en-US" sz="2500" dirty="0" smtClean="0"/>
              <a:t> </a:t>
            </a:r>
            <a:r>
              <a:rPr lang="en-US" sz="2500" dirty="0" err="1" smtClean="0"/>
              <a:t>Gists</a:t>
            </a:r>
            <a:r>
              <a:rPr lang="en-US" sz="2500" dirty="0" smtClean="0"/>
              <a:t> Cont.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07993"/>
            <a:ext cx="6324600" cy="38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4" y="1211350"/>
            <a:ext cx="8818165" cy="1616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1- You can give it a name with extension “.swift”</a:t>
            </a: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2- You have the option to give description or not</a:t>
            </a: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3- You can copy paste your code.</a:t>
            </a: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err="1" smtClean="0"/>
              <a:t>Github</a:t>
            </a:r>
            <a:r>
              <a:rPr lang="en-US" sz="2500" dirty="0" smtClean="0"/>
              <a:t> </a:t>
            </a:r>
            <a:r>
              <a:rPr lang="en-US" sz="2500" dirty="0" err="1" smtClean="0"/>
              <a:t>Gists</a:t>
            </a:r>
            <a:r>
              <a:rPr lang="en-US" sz="2500" dirty="0" smtClean="0"/>
              <a:t> Cont.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2624667"/>
            <a:ext cx="7882758" cy="25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4" y="1211350"/>
            <a:ext cx="8818165" cy="1616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1- You can add another file</a:t>
            </a: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2- Your gist must have at least one file</a:t>
            </a:r>
          </a:p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3- You can delete it normally</a:t>
            </a: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err="1" smtClean="0"/>
              <a:t>Github</a:t>
            </a:r>
            <a:r>
              <a:rPr lang="en-US" sz="2500" dirty="0" smtClean="0"/>
              <a:t> </a:t>
            </a:r>
            <a:r>
              <a:rPr lang="en-US" sz="2500" dirty="0" err="1" smtClean="0"/>
              <a:t>Gists</a:t>
            </a:r>
            <a:r>
              <a:rPr lang="en-US" sz="2500" dirty="0" smtClean="0"/>
              <a:t> Cont.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6" y="2528286"/>
            <a:ext cx="5960533" cy="26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4" y="1211350"/>
            <a:ext cx="8818165" cy="1616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1- Once you create it even as a secret one, you can share it </a:t>
            </a:r>
            <a:r>
              <a:rPr lang="en-US" sz="2000" smtClean="0">
                <a:latin typeface="Times New Roman" charset="0"/>
                <a:ea typeface="Times New Roman" charset="0"/>
                <a:cs typeface="Times New Roman" charset="0"/>
              </a:rPr>
              <a:t>with anyone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using the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link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2- You can delete or edit it</a:t>
            </a:r>
          </a:p>
          <a:p>
            <a:pPr marL="152400" indent="0">
              <a:buNone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3- If anyone has an account, and link shared with him/her he can comment and start discussing it with you</a:t>
            </a: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err="1" smtClean="0"/>
              <a:t>Github</a:t>
            </a:r>
            <a:r>
              <a:rPr lang="en-US" sz="2500" dirty="0" smtClean="0"/>
              <a:t> </a:t>
            </a:r>
            <a:r>
              <a:rPr lang="en-US" sz="2500" dirty="0" err="1" smtClean="0"/>
              <a:t>Gists</a:t>
            </a:r>
            <a:r>
              <a:rPr lang="en-US" sz="2500" dirty="0" smtClean="0"/>
              <a:t> Cont.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4147"/>
            <a:ext cx="9144000" cy="1010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94493"/>
            <a:ext cx="9144000" cy="10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Thank </a:t>
            </a:r>
            <a:r>
              <a:rPr lang="en" dirty="0"/>
              <a:t>you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00" t="-19589" r="-17600" b="-19589"/>
          <a:stretch/>
        </p:blipFill>
        <p:spPr bwMode="auto">
          <a:xfrm>
            <a:off x="6499217" y="0"/>
            <a:ext cx="2920354" cy="8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tips you must know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1375601"/>
            <a:ext cx="3304436" cy="3304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500" y="1211350"/>
            <a:ext cx="3275470" cy="195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Sign up from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Fill your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Yopy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!! You are in the dashboard now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4- Click on create repository </a:t>
            </a:r>
            <a:endParaRPr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Signup &amp; Login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46" y="0"/>
            <a:ext cx="3497077" cy="259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7" y="2594605"/>
            <a:ext cx="6448588" cy="3405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Repository name can’t have spaces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private and share it with your team only “Recommended for private work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You can make it public for anyone to see 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24" y="893650"/>
            <a:ext cx="5143104" cy="2892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96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Once you click on create you will see this screenshot</a:t>
            </a:r>
            <a:r>
              <a:rPr lang="mr-IN" sz="16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6320"/>
          <a:stretch/>
        </p:blipFill>
        <p:spPr>
          <a:xfrm>
            <a:off x="0" y="1938596"/>
            <a:ext cx="9144000" cy="3204904"/>
          </a:xfrm>
          <a:prstGeom prst="rect">
            <a:avLst/>
          </a:prstGeom>
        </p:spPr>
      </p:pic>
      <p:sp>
        <p:nvSpPr>
          <p:cNvPr id="6" name="Google Shape;159;p40"/>
          <p:cNvSpPr txBox="1">
            <a:spLocks/>
          </p:cNvSpPr>
          <p:nvPr/>
        </p:nvSpPr>
        <p:spPr>
          <a:xfrm rot="248847">
            <a:off x="4392989" y="725844"/>
            <a:ext cx="3638725" cy="96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Don’t worry !! Every single line will be explained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6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You need to access the file in your PC by doing this: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1.1 Open terminal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 1.2 Type cd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    1.3 Drag the folder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" t="9012" r="11676"/>
          <a:stretch/>
        </p:blipFill>
        <p:spPr>
          <a:xfrm>
            <a:off x="2227404" y="2204580"/>
            <a:ext cx="8077571" cy="3612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620656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Now you have an access on the file: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1. Write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init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on the terminal “To initialize an empty Repo”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2. Type </a:t>
            </a:r>
            <a:r>
              <a:rPr lang="es-ES_tradnl" sz="1600" dirty="0" err="1"/>
              <a:t>ls</a:t>
            </a:r>
            <a:r>
              <a:rPr lang="es-ES_tradnl" sz="1600" dirty="0"/>
              <a:t> </a:t>
            </a:r>
            <a:r>
              <a:rPr lang="es-ES_tradnl" sz="1600" dirty="0" smtClean="0"/>
              <a:t>–a “To show </a:t>
            </a:r>
            <a:r>
              <a:rPr lang="es-ES_tradnl" sz="1600" dirty="0" err="1"/>
              <a:t>a</a:t>
            </a:r>
            <a:r>
              <a:rPr lang="es-ES_tradnl" sz="1600" dirty="0" err="1" smtClean="0"/>
              <a:t>ll</a:t>
            </a:r>
            <a:r>
              <a:rPr lang="es-ES_tradnl" sz="1600" dirty="0" smtClean="0"/>
              <a:t> files”</a:t>
            </a:r>
            <a:endParaRPr lang="es-ES_tradnl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8" y="2505206"/>
            <a:ext cx="7248835" cy="3897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23B1DC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1018</Words>
  <Application>Microsoft Macintosh PowerPoint</Application>
  <PresentationFormat>On-screen Show (16:9)</PresentationFormat>
  <Paragraphs>131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Calibri</vt:lpstr>
      <vt:lpstr>Helvetica Neue</vt:lpstr>
      <vt:lpstr>Lato</vt:lpstr>
      <vt:lpstr>Merriweather Sans</vt:lpstr>
      <vt:lpstr>Open Sans</vt:lpstr>
      <vt:lpstr>Open Sans Light</vt:lpstr>
      <vt:lpstr>Proxima Nova</vt:lpstr>
      <vt:lpstr>Raleway</vt:lpstr>
      <vt:lpstr>Roboto</vt:lpstr>
      <vt:lpstr>Times New Roman</vt:lpstr>
      <vt:lpstr>Arial</vt:lpstr>
      <vt:lpstr>Swiss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 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318180174</cp:lastModifiedBy>
  <cp:revision>45</cp:revision>
  <dcterms:modified xsi:type="dcterms:W3CDTF">2021-09-21T06:32:47Z</dcterms:modified>
</cp:coreProperties>
</file>